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5" r:id="rId3"/>
    <p:sldId id="276" r:id="rId4"/>
    <p:sldId id="277" r:id="rId5"/>
    <p:sldId id="260" r:id="rId6"/>
    <p:sldId id="281" r:id="rId7"/>
    <p:sldId id="265" r:id="rId8"/>
    <p:sldId id="280" r:id="rId9"/>
    <p:sldId id="266" r:id="rId10"/>
    <p:sldId id="272" r:id="rId11"/>
    <p:sldId id="278" r:id="rId12"/>
    <p:sldId id="274" r:id="rId13"/>
    <p:sldId id="282" r:id="rId14"/>
    <p:sldId id="285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FB9DF"/>
    <a:srgbClr val="5FA8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7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2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11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23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65391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9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42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3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44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2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3223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25.06.2014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5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2.uploads.ru/t/9oUg2.png" TargetMode="External"/><Relationship Id="rId3" Type="http://schemas.openxmlformats.org/officeDocument/2006/relationships/hyperlink" Target="http://prezentacii.com/uploads/posts/2012-12/1355594145_uchimsya-pisat-cifry.jpg" TargetMode="External"/><Relationship Id="rId7" Type="http://schemas.openxmlformats.org/officeDocument/2006/relationships/hyperlink" Target="http://www.orshanka.by/wp-content/uploads/2012/04/3902.png" TargetMode="External"/><Relationship Id="rId2" Type="http://schemas.openxmlformats.org/officeDocument/2006/relationships/hyperlink" Target="http://cdn.e96.ru/assets/images/catalog/kids/rezinovye_igrushki/209734/ChPO_im__V__I__Chapaeva_Futbol_nyjj_S56_PEh_35469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5634/181450557.71/0_ab67e_35f2b95e_orig.gif" TargetMode="External"/><Relationship Id="rId5" Type="http://schemas.openxmlformats.org/officeDocument/2006/relationships/hyperlink" Target="http://content.foto.mail.ru/mail/altvalentina-2011/_animated/i-3759.gif" TargetMode="External"/><Relationship Id="rId10" Type="http://schemas.openxmlformats.org/officeDocument/2006/relationships/hyperlink" Target="http://detsad-kitty.ru/uploads/posts/2010-04/1272141373_6.png" TargetMode="External"/><Relationship Id="rId4" Type="http://schemas.openxmlformats.org/officeDocument/2006/relationships/hyperlink" Target="http://t1.ftcdn.net/jpg/00/44/25/94/400_F_44259445_LESOn9OtS82sqSNyf0wTQJpcvIBttTv4.jpg" TargetMode="External"/><Relationship Id="rId9" Type="http://schemas.openxmlformats.org/officeDocument/2006/relationships/hyperlink" Target="http://s2.uploads.ru/t/f4KT9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632848" cy="4480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1052736"/>
            <a:ext cx="622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и цифра </a:t>
            </a: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2132856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95936" y="5661248"/>
            <a:ext cx="4083968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А. А. ЗАВАДСКАЯ,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учитель первой категории,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СШ № 16 г. Бобруйска.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1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2196889" cy="1368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95" y="882271"/>
            <a:ext cx="1785464" cy="3324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9065" l="417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" y="46153"/>
            <a:ext cx="2843808" cy="25357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25656" y="1412776"/>
            <a:ext cx="14895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5+1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2" y="3618338"/>
            <a:ext cx="8651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78" y="4852612"/>
            <a:ext cx="8651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71" y="1712519"/>
            <a:ext cx="8651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90" y="5282031"/>
            <a:ext cx="8651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97935" y="3124427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19323" y="138629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7249" y="951111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84860" y="4419629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4656" y="4047757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9211" y="2802317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7185" y="1528610"/>
            <a:ext cx="12971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4-1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51" y="2285046"/>
            <a:ext cx="8651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21835" y="1386294"/>
            <a:ext cx="12971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3-2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97184" y="1399637"/>
            <a:ext cx="12971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6-1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16" y="3846343"/>
            <a:ext cx="866413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7614" y="0"/>
            <a:ext cx="59863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мяч попадёт в ворота?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16185E-6 L 0.10069 -0.352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17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0867E-6 L -0.48855 -0.168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-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4509E-6 L -0.18004 -0.64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32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728E-6 L -0.45799 -0.448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9" y="-2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3792 L -0.10538 -0.02983 C -0.12743 -0.04509 -0.16059 -0.05364 -0.19479 -0.05364 C -0.23403 -0.05364 -0.26545 -0.04509 -0.28767 -0.02983 L -0.39271 0.03792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4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3168 C 0.00469 -0.0518 -0.07604 -0.08162 -0.17656 -0.09919 C -0.28021 -0.11723 -0.36424 -0.11607 -0.36597 -0.09573 C -0.36788 -0.07584 -0.45191 -0.07399 -0.55573 -0.09226 C -0.65608 -0.1096 -0.73646 -0.13989 -0.73472 -0.15977 " pathEditMode="relative" rAng="449752" ptsTypes="fffff">
                                      <p:cBhvr>
                                        <p:cTn id="8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92" y="-6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9" grpId="0"/>
      <p:bldP spid="25" grpId="0"/>
      <p:bldP spid="26" grpId="0"/>
      <p:bldP spid="14" grpId="0" build="allAtOnce"/>
      <p:bldP spid="16" grpId="0" build="allAtOnce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" y="5436626"/>
            <a:ext cx="2196889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22" y="1481452"/>
            <a:ext cx="808050" cy="968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63917" y="174469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1574981" y="2046415"/>
            <a:ext cx="360040" cy="5221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9385" y="2092976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4" name="Минус 13"/>
          <p:cNvSpPr/>
          <p:nvPr/>
        </p:nvSpPr>
        <p:spPr>
          <a:xfrm>
            <a:off x="1691680" y="3543974"/>
            <a:ext cx="48233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11686" y="3190031"/>
            <a:ext cx="308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Столько же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5184068" y="1340768"/>
            <a:ext cx="360040" cy="2382341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5003" y="2177995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2699" y="4526931"/>
            <a:ext cx="3132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+ 3 = </a:t>
            </a:r>
            <a:r>
              <a:rPr lang="ru-RU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188640"/>
            <a:ext cx="7991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и решите задачу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://s2.uploads.ru/t/9oUg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736" y="2693821"/>
            <a:ext cx="913316" cy="1527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9375" b="100000" l="35375" r="54125">
                        <a14:foregroundMark x1="46250" y1="61625" x2="46250" y2="61625"/>
                        <a14:foregroundMark x1="41875" y1="62875" x2="41875" y2="62875"/>
                        <a14:foregroundMark x1="48625" y1="67750" x2="48625" y2="67750"/>
                        <a14:foregroundMark x1="39750" y1="56750" x2="39750" y2="56750"/>
                        <a14:foregroundMark x1="40375" y1="54625" x2="40375" y2="54625"/>
                        <a14:foregroundMark x1="40125" y1="52875" x2="40125" y2="52875"/>
                        <a14:foregroundMark x1="42125" y1="52000" x2="42125" y2="52000"/>
                        <a14:foregroundMark x1="43000" y1="51250" x2="43000" y2="51250"/>
                        <a14:foregroundMark x1="46250" y1="50875" x2="46250" y2="50875"/>
                        <a14:foregroundMark x1="46250" y1="57875" x2="46250" y2="57875"/>
                        <a14:foregroundMark x1="46250" y1="56750" x2="46250" y2="56750"/>
                        <a14:foregroundMark x1="44250" y1="55625" x2="44250" y2="55625"/>
                        <a14:foregroundMark x1="42750" y1="57250" x2="42750" y2="57250"/>
                        <a14:foregroundMark x1="42750" y1="57375" x2="42750" y2="58250"/>
                        <a14:foregroundMark x1="43375" y1="59375" x2="43375" y2="59375"/>
                        <a14:foregroundMark x1="43375" y1="60000" x2="43375" y2="60000"/>
                        <a14:foregroundMark x1="44250" y1="60500" x2="44250" y2="60500"/>
                        <a14:foregroundMark x1="45625" y1="60250" x2="45625" y2="60250"/>
                        <a14:foregroundMark x1="43250" y1="88625" x2="43250" y2="88625"/>
                        <a14:foregroundMark x1="43000" y1="91250" x2="43000" y2="91250"/>
                        <a14:foregroundMark x1="43000" y1="96125" x2="43000" y2="96125"/>
                        <a14:foregroundMark x1="44500" y1="96125" x2="44500" y2="96125"/>
                        <a14:foregroundMark x1="46875" y1="94125" x2="46875" y2="94125"/>
                        <a14:foregroundMark x1="45875" y1="92625" x2="45875" y2="92625"/>
                        <a14:foregroundMark x1="46875" y1="76500" x2="46875" y2="76500"/>
                        <a14:foregroundMark x1="48500" y1="75375" x2="48500" y2="75375"/>
                        <a14:foregroundMark x1="48625" y1="75125" x2="48625" y2="75125"/>
                        <a14:foregroundMark x1="49375" y1="74500" x2="49375" y2="74500"/>
                        <a14:foregroundMark x1="49125" y1="77750" x2="49125" y2="77750"/>
                        <a14:foregroundMark x1="48875" y1="78250" x2="48875" y2="78250"/>
                        <a14:foregroundMark x1="52000" y1="79250" x2="52000" y2="79250"/>
                        <a14:foregroundMark x1="51500" y1="74875" x2="51500" y2="7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01" t="49738" r="45979"/>
          <a:stretch/>
        </p:blipFill>
        <p:spPr>
          <a:xfrm flipH="1">
            <a:off x="920498" y="1247360"/>
            <a:ext cx="548890" cy="1545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8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406" y="1212193"/>
            <a:ext cx="8423061" cy="4964449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08" y="2397422"/>
            <a:ext cx="1440710" cy="144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2196889" cy="13681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135547" y="5877272"/>
            <a:ext cx="2545961" cy="5760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67944" y="5460976"/>
            <a:ext cx="720080" cy="132343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620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парашютисты приземлятся на площадку?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618" y="1365084"/>
            <a:ext cx="111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5+1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5176" y="1514911"/>
            <a:ext cx="111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3+2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2084911"/>
            <a:ext cx="111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3+3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4092" y="1686281"/>
            <a:ext cx="111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5-1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1332338"/>
            <a:ext cx="111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4+2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407" y="1919603"/>
            <a:ext cx="1810200" cy="16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6675">
            <a:off x="4159243" y="2020151"/>
            <a:ext cx="1656184" cy="16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1304">
            <a:off x="7228251" y="2758398"/>
            <a:ext cx="1696617" cy="170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92" y="1919603"/>
            <a:ext cx="1440710" cy="144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06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1387E-6 L 0.25122 0.424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21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5607E-7 L -0.09479 0.43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1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5607E-7 L -0.07673 0.36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8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3988E-6 L 0.0599 0.359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17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6821E-7 L -0.31233 0.256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12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402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51312" y="1196752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Молодцы!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9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7632848" cy="44808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1052736"/>
            <a:ext cx="622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и цифра </a:t>
            </a: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2132856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95936" y="5661248"/>
            <a:ext cx="4083968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А. А. ЗАВАДСКАЯ,</a:t>
            </a: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учитель </a:t>
            </a:r>
            <a:r>
              <a:rPr lang="ru-RU" altLang="ru-RU" sz="2000" kern="0" smtClean="0">
                <a:solidFill>
                  <a:srgbClr val="000000"/>
                </a:solidFill>
                <a:latin typeface="Arial"/>
                <a:cs typeface="Arial"/>
              </a:rPr>
              <a:t>первой категории,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СШ № 16 г. Бобруйска.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1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38" y="620688"/>
            <a:ext cx="8686800" cy="8382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4000" cap="none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r>
              <a:rPr lang="ru-RU" sz="4000" cap="none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4000" cap="none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r>
              <a:rPr lang="en-US" sz="1800" dirty="0">
                <a:hlinkClick r:id="rId2"/>
              </a:rPr>
              <a:t>http://cdn.e96.ru/assets/images/catalog/kids/rezinovye_igrushki/209734/ChPO_im__V__I__</a:t>
            </a:r>
            <a:r>
              <a:rPr lang="en-US" sz="1800" dirty="0" smtClean="0">
                <a:hlinkClick r:id="rId2"/>
              </a:rPr>
              <a:t>Chapaeva_Futbol_nyjj_S56_PEh_354692.jpg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prezentacii.com/uploads/posts/2012-12/1355594145_uchimsya-pisat-cifry.jpg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t1.ftcdn.net/jpg/00/44/25/94/400_F_44259445_LESOn9OtS82sqSNyf0wTQJpcvIBttTv4.jpg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http://content.foto.mail.ru/mail/altvalentina-2011/_</a:t>
            </a:r>
            <a:r>
              <a:rPr lang="en-US" sz="1800" dirty="0" smtClean="0">
                <a:hlinkClick r:id="rId5"/>
              </a:rPr>
              <a:t>animated/i-3759.gif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img-fotki.yandex.ru/get/5634/181450557.71/0_ab67e_35f2b95e_orig.gif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www.orshanka.by/wp-content/uploads/2012/04/3902.png</a:t>
            </a:r>
            <a:endParaRPr lang="ru-RU" sz="1800" dirty="0" smtClean="0"/>
          </a:p>
          <a:p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s2.uploads.ru/t/9oUg2.png</a:t>
            </a:r>
            <a:endParaRPr lang="ru-RU" sz="1800" dirty="0" smtClean="0"/>
          </a:p>
          <a:p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s2.uploads.ru/t/f4KT9.png</a:t>
            </a:r>
            <a:endParaRPr lang="ru-RU" sz="1800" dirty="0" smtClean="0"/>
          </a:p>
          <a:p>
            <a:r>
              <a:rPr lang="en-US" sz="1800" dirty="0">
                <a:hlinkClick r:id="rId10"/>
              </a:rPr>
              <a:t>http://</a:t>
            </a:r>
            <a:r>
              <a:rPr lang="en-US" sz="1800" dirty="0" smtClean="0">
                <a:hlinkClick r:id="rId10"/>
              </a:rPr>
              <a:t>detsad-kitty.ru/uploads/posts/2010-04/1272141373_6.png</a:t>
            </a: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7538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ая прямоугольная выноска 15"/>
          <p:cNvSpPr/>
          <p:nvPr/>
        </p:nvSpPr>
        <p:spPr>
          <a:xfrm>
            <a:off x="6986008" y="2693918"/>
            <a:ext cx="1044115" cy="1176915"/>
          </a:xfrm>
          <a:prstGeom prst="wedgeRoundRectCallout">
            <a:avLst>
              <a:gd name="adj1" fmla="val -2921"/>
              <a:gd name="adj2" fmla="val 10528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286000" y="1511413"/>
            <a:ext cx="4714875" cy="2857500"/>
          </a:xfrm>
          <a:prstGeom prst="triangle">
            <a:avLst/>
          </a:prstGeom>
          <a:solidFill>
            <a:srgbClr val="9BBB59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204989" y="2357438"/>
            <a:ext cx="2143125" cy="1857375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3929063" y="2393156"/>
            <a:ext cx="2071687" cy="1785937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23528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здесь треугольников?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5863" y="250129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9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347864" y="2928938"/>
            <a:ext cx="2510011" cy="13930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86000" y="2250281"/>
            <a:ext cx="3571875" cy="207168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347864" y="2246533"/>
            <a:ext cx="3653011" cy="20716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85999" y="1547133"/>
            <a:ext cx="4714875" cy="281055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143026" y="4861902"/>
            <a:ext cx="2952731" cy="720080"/>
          </a:xfrm>
          <a:prstGeom prst="wedgeRoundRectCallout">
            <a:avLst>
              <a:gd name="adj1" fmla="val -52058"/>
              <a:gd name="adj2" fmla="val 90719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2196889" cy="13681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43026" y="4848133"/>
            <a:ext cx="2952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</a:p>
        </p:txBody>
      </p:sp>
      <p:pic>
        <p:nvPicPr>
          <p:cNvPr id="1026" name="Picture 2" descr="http://s2.uploads.ru/t/9oU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76" y="3789040"/>
            <a:ext cx="2009895" cy="3140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06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2196889" cy="1368152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1697989" y="2218329"/>
            <a:ext cx="7446011" cy="4187678"/>
          </a:xfrm>
          <a:custGeom>
            <a:avLst/>
            <a:gdLst>
              <a:gd name="connsiteX0" fmla="*/ 87268 w 7446011"/>
              <a:gd name="connsiteY0" fmla="*/ 0 h 4187678"/>
              <a:gd name="connsiteX1" fmla="*/ 1030696 w 7446011"/>
              <a:gd name="connsiteY1" fmla="*/ 290285 h 4187678"/>
              <a:gd name="connsiteX2" fmla="*/ 43725 w 7446011"/>
              <a:gd name="connsiteY2" fmla="*/ 1422400 h 4187678"/>
              <a:gd name="connsiteX3" fmla="*/ 2786925 w 7446011"/>
              <a:gd name="connsiteY3" fmla="*/ 1219200 h 4187678"/>
              <a:gd name="connsiteX4" fmla="*/ 2133782 w 7446011"/>
              <a:gd name="connsiteY4" fmla="*/ 2598057 h 4187678"/>
              <a:gd name="connsiteX5" fmla="*/ 5268868 w 7446011"/>
              <a:gd name="connsiteY5" fmla="*/ 2554514 h 4187678"/>
              <a:gd name="connsiteX6" fmla="*/ 4586696 w 7446011"/>
              <a:gd name="connsiteY6" fmla="*/ 4122057 h 4187678"/>
              <a:gd name="connsiteX7" fmla="*/ 7446011 w 7446011"/>
              <a:gd name="connsiteY7" fmla="*/ 3744685 h 4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6011" h="4187678">
                <a:moveTo>
                  <a:pt x="87268" y="0"/>
                </a:moveTo>
                <a:cubicBezTo>
                  <a:pt x="562610" y="26609"/>
                  <a:pt x="1037953" y="53218"/>
                  <a:pt x="1030696" y="290285"/>
                </a:cubicBezTo>
                <a:cubicBezTo>
                  <a:pt x="1023439" y="527352"/>
                  <a:pt x="-248980" y="1267581"/>
                  <a:pt x="43725" y="1422400"/>
                </a:cubicBezTo>
                <a:cubicBezTo>
                  <a:pt x="336430" y="1577219"/>
                  <a:pt x="2438582" y="1023257"/>
                  <a:pt x="2786925" y="1219200"/>
                </a:cubicBezTo>
                <a:cubicBezTo>
                  <a:pt x="3135268" y="1415143"/>
                  <a:pt x="1720125" y="2375505"/>
                  <a:pt x="2133782" y="2598057"/>
                </a:cubicBezTo>
                <a:cubicBezTo>
                  <a:pt x="2547439" y="2820609"/>
                  <a:pt x="4860049" y="2300514"/>
                  <a:pt x="5268868" y="2554514"/>
                </a:cubicBezTo>
                <a:cubicBezTo>
                  <a:pt x="5677687" y="2808514"/>
                  <a:pt x="4223839" y="3923695"/>
                  <a:pt x="4586696" y="4122057"/>
                </a:cubicBezTo>
                <a:cubicBezTo>
                  <a:pt x="4949553" y="4320419"/>
                  <a:pt x="6197782" y="4032552"/>
                  <a:pt x="7446011" y="3744685"/>
                </a:cubicBezTo>
              </a:path>
            </a:pathLst>
          </a:cu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67944" y="602128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3+   =5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1619" y="6011982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1618" y="3811686"/>
            <a:ext cx="2516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5 -   =4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1720" y="3811685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381168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  =0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3815743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9817" y="2636912"/>
            <a:ext cx="217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+1=1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7809" y="2636911"/>
            <a:ext cx="476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2492896"/>
            <a:ext cx="2152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-0=3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319" y="251095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5094" y="2636912"/>
            <a:ext cx="432048" cy="51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91780" y="2744815"/>
            <a:ext cx="432048" cy="51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43808" y="3941702"/>
            <a:ext cx="432048" cy="51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66872" y="3937644"/>
            <a:ext cx="432048" cy="51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831861" y="6147247"/>
            <a:ext cx="432048" cy="51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01895"/>
            <a:ext cx="1801280" cy="1978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883" r="75556"/>
          <a:stretch/>
        </p:blipFill>
        <p:spPr>
          <a:xfrm flipH="1">
            <a:off x="0" y="188640"/>
            <a:ext cx="2206986" cy="2635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9184" y="404664"/>
            <a:ext cx="7344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Помогите Ване добраться домой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6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4798E-6 L -0.23299 0.04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9" y="2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98 0.04601 L -0.16857 -0.1359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9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58 -0.13595 L -0.47569 -0.146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69 -0.14636 L -0.38906 -0.314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06 -0.31422 L -0.67257 -0.324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653 -0.52185 L -0.64219 -0.51422 C -0.61962 -0.51329 -0.60121 -0.50312 -0.59635 -0.48509 C -0.5908 -0.46497 -0.5993 -0.44185 -0.61528 -0.42058 L -0.68802 -0.32 " pathEditMode="relative" rAng="-1266716" ptsTypes="FffFF">
                                      <p:cBhvr>
                                        <p:cTn id="41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6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8456" y="1916832"/>
            <a:ext cx="8675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000066"/>
              </a:solidFill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3348038" y="4005263"/>
            <a:ext cx="649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FF0000"/>
              </a:solidFill>
            </a:endParaRP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7885113" y="3068638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FF0000"/>
              </a:solidFill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7956550" y="4005263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FF0000"/>
              </a:solidFill>
            </a:endParaRP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7885113" y="5734050"/>
            <a:ext cx="64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b="1" smtClean="0">
              <a:solidFill>
                <a:srgbClr val="FF0000"/>
              </a:solidFill>
            </a:endParaRPr>
          </a:p>
        </p:txBody>
      </p:sp>
      <p:sp>
        <p:nvSpPr>
          <p:cNvPr id="13322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010908"/>
            <a:ext cx="2958852" cy="3128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&lt; </a:t>
            </a: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None/>
            </a:pPr>
            <a:r>
              <a:rPr lang="ru-RU" alt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8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5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altLang="ru-RU" sz="4800" dirty="0" smtClean="0"/>
          </a:p>
        </p:txBody>
      </p:sp>
      <p:sp>
        <p:nvSpPr>
          <p:cNvPr id="1332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653338" y="1916832"/>
            <a:ext cx="2142374" cy="3128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ru-RU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= 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24" name="Text Box 18"/>
          <p:cNvSpPr txBox="1">
            <a:spLocks noChangeArrowheads="1"/>
          </p:cNvSpPr>
          <p:nvPr/>
        </p:nvSpPr>
        <p:spPr bwMode="auto">
          <a:xfrm>
            <a:off x="3059113" y="4868863"/>
            <a:ext cx="865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1547664" y="2713038"/>
            <a:ext cx="504825" cy="5032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00000"/>
              </a:solidFill>
            </a:endParaRPr>
          </a:p>
        </p:txBody>
      </p:sp>
      <p:sp>
        <p:nvSpPr>
          <p:cNvPr id="13326" name="Text Box 20"/>
          <p:cNvSpPr txBox="1">
            <a:spLocks noChangeArrowheads="1"/>
          </p:cNvSpPr>
          <p:nvPr/>
        </p:nvSpPr>
        <p:spPr bwMode="auto">
          <a:xfrm>
            <a:off x="2916238" y="4724400"/>
            <a:ext cx="86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5400" smtClean="0">
              <a:solidFill>
                <a:srgbClr val="000000"/>
              </a:solidFill>
            </a:endParaRP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1476375" y="2154238"/>
            <a:ext cx="792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328" name="Text Box 22"/>
          <p:cNvSpPr txBox="1">
            <a:spLocks noChangeArrowheads="1"/>
          </p:cNvSpPr>
          <p:nvPr/>
        </p:nvSpPr>
        <p:spPr bwMode="auto">
          <a:xfrm>
            <a:off x="2771775" y="4724400"/>
            <a:ext cx="1008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>
            <a:off x="1511299" y="4210844"/>
            <a:ext cx="504825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00000"/>
              </a:solidFill>
            </a:endParaRPr>
          </a:p>
        </p:txBody>
      </p:sp>
      <p:sp>
        <p:nvSpPr>
          <p:cNvPr id="13330" name="Text Box 25"/>
          <p:cNvSpPr txBox="1">
            <a:spLocks noChangeArrowheads="1"/>
          </p:cNvSpPr>
          <p:nvPr/>
        </p:nvSpPr>
        <p:spPr bwMode="auto">
          <a:xfrm>
            <a:off x="2627313" y="4724400"/>
            <a:ext cx="93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1495425" y="3683049"/>
            <a:ext cx="792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>
            <a:off x="5331618" y="2907753"/>
            <a:ext cx="504825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00000"/>
              </a:solidFill>
            </a:endParaRPr>
          </a:p>
        </p:txBody>
      </p: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5257800" y="2154238"/>
            <a:ext cx="5762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>
            <a:off x="5293518" y="4472781"/>
            <a:ext cx="504825" cy="5032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 smtClean="0">
              <a:solidFill>
                <a:srgbClr val="000000"/>
              </a:solidFill>
            </a:endParaRPr>
          </a:p>
        </p:txBody>
      </p:sp>
      <p:sp>
        <p:nvSpPr>
          <p:cNvPr id="75806" name="Text Box 30"/>
          <p:cNvSpPr txBox="1">
            <a:spLocks noChangeArrowheads="1"/>
          </p:cNvSpPr>
          <p:nvPr/>
        </p:nvSpPr>
        <p:spPr bwMode="auto">
          <a:xfrm>
            <a:off x="5257800" y="3861048"/>
            <a:ext cx="5762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2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" y="5358729"/>
            <a:ext cx="2026123" cy="1368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ошибки у Маши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9375" b="100000" l="35375" r="54125">
                        <a14:foregroundMark x1="46250" y1="61625" x2="46250" y2="61625"/>
                        <a14:foregroundMark x1="41875" y1="62875" x2="41875" y2="62875"/>
                        <a14:foregroundMark x1="48625" y1="67750" x2="48625" y2="67750"/>
                        <a14:foregroundMark x1="39750" y1="56750" x2="39750" y2="56750"/>
                        <a14:foregroundMark x1="40375" y1="54625" x2="40375" y2="54625"/>
                        <a14:foregroundMark x1="40125" y1="52875" x2="40125" y2="52875"/>
                        <a14:foregroundMark x1="42125" y1="52000" x2="42125" y2="52000"/>
                        <a14:foregroundMark x1="43000" y1="51250" x2="43000" y2="51250"/>
                        <a14:foregroundMark x1="46250" y1="50875" x2="46250" y2="50875"/>
                        <a14:foregroundMark x1="46250" y1="57875" x2="46250" y2="57875"/>
                        <a14:foregroundMark x1="46250" y1="56750" x2="46250" y2="56750"/>
                        <a14:foregroundMark x1="44250" y1="55625" x2="44250" y2="55625"/>
                        <a14:foregroundMark x1="42750" y1="57250" x2="42750" y2="57250"/>
                        <a14:foregroundMark x1="42750" y1="57375" x2="42750" y2="58250"/>
                        <a14:foregroundMark x1="43375" y1="59375" x2="43375" y2="59375"/>
                        <a14:foregroundMark x1="43375" y1="60000" x2="43375" y2="60000"/>
                        <a14:foregroundMark x1="44250" y1="60500" x2="44250" y2="60500"/>
                        <a14:foregroundMark x1="45625" y1="60250" x2="45625" y2="60250"/>
                        <a14:foregroundMark x1="43250" y1="88625" x2="43250" y2="88625"/>
                        <a14:foregroundMark x1="43000" y1="91250" x2="43000" y2="91250"/>
                        <a14:foregroundMark x1="43000" y1="96125" x2="43000" y2="96125"/>
                        <a14:foregroundMark x1="44500" y1="96125" x2="44500" y2="96125"/>
                        <a14:foregroundMark x1="46875" y1="94125" x2="46875" y2="94125"/>
                        <a14:foregroundMark x1="45875" y1="92625" x2="45875" y2="92625"/>
                        <a14:foregroundMark x1="46875" y1="76500" x2="46875" y2="76500"/>
                        <a14:foregroundMark x1="48500" y1="75375" x2="48500" y2="75375"/>
                        <a14:foregroundMark x1="48625" y1="75125" x2="48625" y2="75125"/>
                        <a14:foregroundMark x1="49375" y1="74500" x2="49375" y2="74500"/>
                        <a14:foregroundMark x1="49125" y1="77750" x2="49125" y2="77750"/>
                        <a14:foregroundMark x1="48875" y1="78250" x2="48875" y2="78250"/>
                        <a14:foregroundMark x1="52000" y1="79250" x2="52000" y2="79250"/>
                        <a14:foregroundMark x1="51500" y1="74875" x2="51500" y2="7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01" t="49738" r="45979"/>
          <a:stretch/>
        </p:blipFill>
        <p:spPr>
          <a:xfrm>
            <a:off x="7567046" y="3355314"/>
            <a:ext cx="1283833" cy="3447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17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5" grpId="0" animBg="1"/>
      <p:bldP spid="75797" grpId="0"/>
      <p:bldP spid="75800" grpId="0" animBg="1"/>
      <p:bldP spid="75802" grpId="0"/>
      <p:bldP spid="75803" grpId="0" animBg="1"/>
      <p:bldP spid="75804" grpId="0"/>
      <p:bldP spid="75805" grpId="0" animBg="1"/>
      <p:bldP spid="758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5720" y="4286256"/>
            <a:ext cx="1214446" cy="121444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71604" y="3071810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2928934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2066" y="2428868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5140" y="1714488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72330" y="3357562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03088" y="4894103"/>
            <a:ext cx="1214446" cy="121444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411768">
            <a:off x="1265167" y="4220955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1091336">
            <a:off x="2721265" y="3539855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560543">
            <a:off x="4399970" y="3114382"/>
            <a:ext cx="774478" cy="129169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272702">
            <a:off x="6219626" y="2598004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785638">
            <a:off x="7295603" y="3077946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8078556" flipV="1">
            <a:off x="6772516" y="4776422"/>
            <a:ext cx="817773" cy="101387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5" y="4373225"/>
            <a:ext cx="139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435769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4788" y="3097324"/>
            <a:ext cx="83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8103" y="2341899"/>
            <a:ext cx="1053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614" y="3028325"/>
            <a:ext cx="60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3357562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2469" y="2532057"/>
            <a:ext cx="832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7884" y="1714489"/>
            <a:ext cx="132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5140" y="1714489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6710" y="2565250"/>
            <a:ext cx="1105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8082" y="37147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29520" y="357187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5205" y="4572008"/>
            <a:ext cx="167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0519" y="4819716"/>
            <a:ext cx="1169242" cy="1316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4" y="835387"/>
            <a:ext cx="1900814" cy="15586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95084" y="176576"/>
            <a:ext cx="709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 цепочку примеров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2143108" y="5389555"/>
            <a:ext cx="3118646" cy="651602"/>
          </a:xfrm>
          <a:prstGeom prst="wedgeRoundRectCallout">
            <a:avLst>
              <a:gd name="adj1" fmla="val -82732"/>
              <a:gd name="adj2" fmla="val 3698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2" y="5452169"/>
            <a:ext cx="2196889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8677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7" grpId="0"/>
      <p:bldP spid="29" grpId="0"/>
      <p:bldP spid="29" grpId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787424" y="1376772"/>
            <a:ext cx="7467600" cy="0"/>
          </a:xfrm>
          <a:prstGeom prst="line">
            <a:avLst/>
          </a:prstGeom>
          <a:noFill/>
          <a:ln w="76200" cap="flat" cmpd="sng" algn="ctr">
            <a:solidFill>
              <a:srgbClr val="6076B4">
                <a:shade val="70000"/>
                <a:satMod val="150000"/>
              </a:srgbClr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815987" y="1196752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6076B4">
                <a:shade val="70000"/>
                <a:satMod val="150000"/>
              </a:srgbClr>
            </a:solidFill>
            <a:prstDash val="solid"/>
          </a:ln>
          <a:effectLst/>
        </p:spPr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48" y="1218306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8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00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16" y="1233165"/>
            <a:ext cx="12193" cy="36579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46" y="1218306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3" y="1229543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99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60" y="119421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95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16" y="1196752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8075004" y="1376772"/>
            <a:ext cx="360040" cy="1"/>
          </a:xfrm>
          <a:prstGeom prst="straightConnector1">
            <a:avLst/>
          </a:prstGeom>
          <a:noFill/>
          <a:ln w="76200" cap="flat" cmpd="sng" algn="ctr">
            <a:solidFill>
              <a:srgbClr val="6076B4">
                <a:shade val="70000"/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8180" y="155679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0  1   2    3   4   5        7   8   9  10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1" y="2927475"/>
            <a:ext cx="578632" cy="57863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4" y="4571320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76" y="4016803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49" y="4016803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3" y="4016803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49" y="3443715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3475433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23" y="4571320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86" y="4571320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49" y="4589891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47085" y="2506593"/>
            <a:ext cx="836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57369" y="349517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0513" y="457132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4088" y="2843310"/>
            <a:ext cx="104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779582" y="3387296"/>
            <a:ext cx="656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&gt;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20445" y="2479516"/>
            <a:ext cx="635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&gt;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33145" y="4478988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&gt;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57533" y="2531990"/>
            <a:ext cx="37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46618" y="341639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82192" y="4589891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6132" y="1526014"/>
            <a:ext cx="486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7085" y="5661247"/>
            <a:ext cx="64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6857" y="5568913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&gt;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7" y="5082615"/>
            <a:ext cx="578632" cy="5786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49" y="5131572"/>
            <a:ext cx="578632" cy="5786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94" y="5086444"/>
            <a:ext cx="578632" cy="57863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26" y="5082615"/>
            <a:ext cx="578632" cy="5786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77" y="5113001"/>
            <a:ext cx="578632" cy="578632"/>
          </a:xfrm>
          <a:prstGeom prst="rect">
            <a:avLst/>
          </a:prstGeom>
        </p:spPr>
      </p:pic>
      <p:pic>
        <p:nvPicPr>
          <p:cNvPr id="49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726" y="5436626"/>
            <a:ext cx="2308180" cy="13681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82192" y="5661245"/>
            <a:ext cx="69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5661245"/>
            <a:ext cx="578632" cy="5786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54" y="5579101"/>
            <a:ext cx="578632" cy="57863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1" y="5656672"/>
            <a:ext cx="578632" cy="57863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04" y="5642375"/>
            <a:ext cx="578632" cy="57863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13" y="5676603"/>
            <a:ext cx="578632" cy="57863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45" y="5685370"/>
            <a:ext cx="578632" cy="5786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57905" y="2531968"/>
            <a:ext cx="71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12629" y="2414259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&gt;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019519" y="255086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ru-RU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884920" y="344371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endParaRPr lang="ru-RU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73909" y="3337590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&gt;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84967" y="341639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07159" y="2652026"/>
            <a:ext cx="648396" cy="628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759009" y="3580792"/>
            <a:ext cx="648396" cy="628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714200" y="4672483"/>
            <a:ext cx="648396" cy="628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699685" y="5762408"/>
            <a:ext cx="648396" cy="628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356770" y="2613140"/>
            <a:ext cx="648396" cy="628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984967" y="3506107"/>
            <a:ext cx="493157" cy="703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руговая стрелка 32"/>
          <p:cNvSpPr/>
          <p:nvPr/>
        </p:nvSpPr>
        <p:spPr>
          <a:xfrm>
            <a:off x="4285586" y="728700"/>
            <a:ext cx="813098" cy="936104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3546" y="260648"/>
            <a:ext cx="836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6" grpId="0"/>
      <p:bldP spid="27" grpId="0"/>
      <p:bldP spid="16" grpId="0"/>
      <p:bldP spid="24" grpId="0"/>
      <p:bldP spid="56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27743" y="1143000"/>
            <a:ext cx="4282458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59" name="Arc 3"/>
          <p:cNvSpPr>
            <a:spLocks/>
          </p:cNvSpPr>
          <p:nvPr/>
        </p:nvSpPr>
        <p:spPr bwMode="auto">
          <a:xfrm rot="16800805" flipV="1">
            <a:off x="1816393" y="2944665"/>
            <a:ext cx="3171528" cy="25225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460" name="Arc 4"/>
          <p:cNvSpPr>
            <a:spLocks/>
          </p:cNvSpPr>
          <p:nvPr/>
        </p:nvSpPr>
        <p:spPr bwMode="auto">
          <a:xfrm rot="1348414" flipH="1">
            <a:off x="2678113" y="1068388"/>
            <a:ext cx="2403475" cy="3175000"/>
          </a:xfrm>
          <a:custGeom>
            <a:avLst/>
            <a:gdLst>
              <a:gd name="G0" fmla="+- 14321 0 0"/>
              <a:gd name="G1" fmla="+- 21600 0 0"/>
              <a:gd name="G2" fmla="+- 21600 0 0"/>
              <a:gd name="T0" fmla="*/ 0 w 35921"/>
              <a:gd name="T1" fmla="*/ 5430 h 28780"/>
              <a:gd name="T2" fmla="*/ 34693 w 35921"/>
              <a:gd name="T3" fmla="*/ 28780 h 28780"/>
              <a:gd name="T4" fmla="*/ 14321 w 35921"/>
              <a:gd name="T5" fmla="*/ 21600 h 28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921" h="28780" fill="none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</a:path>
              <a:path w="35921" h="28780" stroke="0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  <a:lnTo>
                  <a:pt x="14321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52578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4473575" y="708025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631840" y="188913"/>
            <a:ext cx="62304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Учимся писать цифру 6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5508104" y="1844824"/>
            <a:ext cx="36358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Цифра шесть – дверной замочек: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Сверху крюк, внизу кружочек.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1400" l="8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11">
            <a:off x="6948264" y="5085184"/>
            <a:ext cx="1368152" cy="1368152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" y="5436626"/>
            <a:ext cx="2196889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8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0518E-7 C -0.00799 -0.0185 -0.0158 -0.03677 -0.02257 -0.05065 C -0.02935 -0.06452 -0.0316 -0.07285 -0.04098 -0.08256 C -0.05035 -0.09228 -0.06806 -0.10384 -0.079 -0.1087 C -0.08994 -0.11355 -0.09688 -0.11263 -0.10712 -0.1124 C -0.11737 -0.11216 -0.12952 -0.11055 -0.14098 -0.10685 C -0.15244 -0.10315 -0.16372 -0.09875 -0.17622 -0.08996 C -0.18872 -0.08118 -0.20105 -0.07285 -0.21563 -0.05435 C -0.23021 -0.03585 -0.24879 -0.00694 -0.26355 0.02081 C -0.2783 0.04857 -0.29289 0.07956 -0.30435 0.11263 C -0.3158 0.1457 -0.32466 0.18432 -0.33247 0.2197 C -0.34028 0.25509 -0.34862 0.29371 -0.35087 0.3247 C -0.35313 0.35569 -0.35122 0.37812 -0.34653 0.40541 C -0.34185 0.4327 -0.33421 0.46647 -0.32257 0.48797 C -0.31094 0.50948 -0.2948 0.52243 -0.27622 0.53469 C -0.25764 0.54695 -0.23143 0.56105 -0.21129 0.56105 C -0.19115 0.56105 -0.16928 0.54463 -0.15504 0.53469 C -0.1408 0.52475 -0.13403 0.51364 -0.12535 0.50092 C -0.11667 0.48821 -0.11112 0.47687 -0.10296 0.45791 C -0.0948 0.43895 -0.08143 0.41235 -0.07622 0.38668 C -0.07101 0.36101 -0.06997 0.33141 -0.07188 0.30412 C -0.07379 0.27683 -0.08021 0.24746 -0.08733 0.2234 C -0.09445 0.19935 -0.10157 0.17738 -0.11424 0.15957 C -0.12691 0.14177 -0.14601 0.12465 -0.16355 0.11633 C -0.18108 0.108 -0.20226 0.10615 -0.2198 0.10893 C -0.23733 0.1117 -0.25573 0.12257 -0.2691 0.13321 C -0.28247 0.14385 -0.28855 0.15402 -0.3 0.17276 C -0.31146 0.19149 -0.33178 0.23358 -0.3382 0.24584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22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714838" y="1700808"/>
            <a:ext cx="928506" cy="9423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43108" y="4500570"/>
            <a:ext cx="1285884" cy="7143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929190" y="4500570"/>
            <a:ext cx="1214446" cy="7143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178827" y="4964917"/>
            <a:ext cx="78582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углом вверх 25"/>
          <p:cNvSpPr/>
          <p:nvPr/>
        </p:nvSpPr>
        <p:spPr>
          <a:xfrm rot="10800000" flipH="1">
            <a:off x="5056198" y="3387965"/>
            <a:ext cx="811946" cy="1071570"/>
          </a:xfrm>
          <a:prstGeom prst="bentUpArrow">
            <a:avLst>
              <a:gd name="adj1" fmla="val 18831"/>
              <a:gd name="adj2" fmla="val 25000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углом вверх 39"/>
          <p:cNvSpPr>
            <a:spLocks noChangeAspect="1"/>
          </p:cNvSpPr>
          <p:nvPr/>
        </p:nvSpPr>
        <p:spPr>
          <a:xfrm rot="5400000">
            <a:off x="2514584" y="5357956"/>
            <a:ext cx="1257311" cy="1026374"/>
          </a:xfrm>
          <a:prstGeom prst="bentUpArrow">
            <a:avLst>
              <a:gd name="adj1" fmla="val 18831"/>
              <a:gd name="adj2" fmla="val 25889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4071934" y="2643182"/>
            <a:ext cx="214314" cy="57150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71736" y="2714620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29190" y="271462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3286116" y="2928934"/>
            <a:ext cx="1785950" cy="1143008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0462" y="1834774"/>
            <a:ext cx="692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4744" y="307181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760" y="4429132"/>
            <a:ext cx="89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09368" y="4394147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37077" y="1434710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41170" y="1248665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29586" y="421481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42418" y="5576468"/>
            <a:ext cx="1301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88640"/>
            <a:ext cx="817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Вычислительная машина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14838" y="5715015"/>
            <a:ext cx="928506" cy="882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углом вверх 34"/>
          <p:cNvSpPr>
            <a:spLocks noChangeAspect="1"/>
          </p:cNvSpPr>
          <p:nvPr/>
        </p:nvSpPr>
        <p:spPr>
          <a:xfrm rot="5400000" flipV="1">
            <a:off x="4580713" y="5361551"/>
            <a:ext cx="1257311" cy="1054470"/>
          </a:xfrm>
          <a:prstGeom prst="bentUpArrow">
            <a:avLst>
              <a:gd name="adj1" fmla="val 18831"/>
              <a:gd name="adj2" fmla="val 25889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углом вверх 35"/>
          <p:cNvSpPr/>
          <p:nvPr/>
        </p:nvSpPr>
        <p:spPr>
          <a:xfrm rot="10800000">
            <a:off x="2464117" y="3377751"/>
            <a:ext cx="785818" cy="1071570"/>
          </a:xfrm>
          <a:prstGeom prst="bentUpArrow">
            <a:avLst>
              <a:gd name="adj1" fmla="val 18831"/>
              <a:gd name="adj2" fmla="val 25000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33542" y="1495751"/>
            <a:ext cx="792088" cy="8012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5003012"/>
              </p:ext>
            </p:extLst>
          </p:nvPr>
        </p:nvGraphicFramePr>
        <p:xfrm>
          <a:off x="7620032" y="2320639"/>
          <a:ext cx="619108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42452" y="5740682"/>
            <a:ext cx="51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15236" y="576635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15236" y="175649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5235" y="574068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15236" y="174027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4499" y="574109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48302" y="574068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92890" y="174027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05208" y="175649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" y="5436626"/>
            <a:ext cx="2196889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52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36994E-6 L -0.02205 2.36994E-6 C -0.03212 2.36994E-6 -0.04392 0.05017 -0.04392 0.0911 L -0.04392 0.18266 " pathEditMode="relative" rAng="0" ptsTypes="FfFF">
                                      <p:cBhvr>
                                        <p:cTn id="1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9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78035E-7 L -0.04357 0.1935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9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6069E-6 L -0.04357 0.1854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9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6069E-6 L -0.04114 0.1854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9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78035E-7 L -0.04253 0.1935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9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2" grpId="2"/>
      <p:bldP spid="62" grpId="3"/>
      <p:bldP spid="63" grpId="0"/>
      <p:bldP spid="23" grpId="0" build="allAtOnce"/>
      <p:bldP spid="23" grpId="1" build="allAtOnce"/>
      <p:bldP spid="10" grpId="0"/>
      <p:bldP spid="10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/>
      <p:bldP spid="16" grpId="1"/>
      <p:bldP spid="16" grpId="2"/>
      <p:bldP spid="17" grpId="0"/>
      <p:bldP spid="17" grpId="1"/>
      <p:bldP spid="20" grpId="0"/>
      <p:bldP spid="20" grpId="1"/>
      <p:bldP spid="22" grpId="0"/>
      <p:bldP spid="22" grpId="1"/>
      <p:bldP spid="22" grpId="2"/>
      <p:bldP spid="30" grpId="0"/>
      <p:bldP spid="30" grpId="1"/>
      <p:bldP spid="3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651500" y="3573463"/>
            <a:ext cx="3313113" cy="3095625"/>
          </a:xfrm>
          <a:prstGeom prst="rect">
            <a:avLst/>
          </a:prstGeom>
          <a:solidFill>
            <a:srgbClr val="FFE6CD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6" name="AutoShape 20" descr="Дранка"/>
          <p:cNvSpPr>
            <a:spLocks noChangeArrowheads="1"/>
          </p:cNvSpPr>
          <p:nvPr/>
        </p:nvSpPr>
        <p:spPr bwMode="auto">
          <a:xfrm>
            <a:off x="5508625" y="2420938"/>
            <a:ext cx="3635375" cy="1154112"/>
          </a:xfrm>
          <a:prstGeom prst="flowChartExtract">
            <a:avLst/>
          </a:prstGeom>
          <a:solidFill>
            <a:srgbClr val="92D050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51500" y="4581525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651500" y="5589588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35825" y="3573463"/>
            <a:ext cx="0" cy="30956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1" name="WordArt 25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242" name="WordArt 26"/>
          <p:cNvSpPr>
            <a:spLocks noChangeArrowheads="1" noChangeShapeType="1" noTextEdit="1"/>
          </p:cNvSpPr>
          <p:nvPr/>
        </p:nvSpPr>
        <p:spPr bwMode="auto">
          <a:xfrm>
            <a:off x="7019925" y="2636838"/>
            <a:ext cx="576263" cy="86518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Impact"/>
              </a:rPr>
              <a:t>6</a:t>
            </a:r>
          </a:p>
        </p:txBody>
      </p:sp>
      <p:sp>
        <p:nvSpPr>
          <p:cNvPr id="9243" name="WordArt 27"/>
          <p:cNvSpPr>
            <a:spLocks noChangeArrowheads="1" noChangeShapeType="1" noTextEdit="1"/>
          </p:cNvSpPr>
          <p:nvPr/>
        </p:nvSpPr>
        <p:spPr bwMode="auto">
          <a:xfrm>
            <a:off x="6227763" y="4724400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244" name="WordArt 28"/>
          <p:cNvSpPr>
            <a:spLocks noChangeArrowheads="1" noChangeShapeType="1" noTextEdit="1"/>
          </p:cNvSpPr>
          <p:nvPr/>
        </p:nvSpPr>
        <p:spPr bwMode="auto">
          <a:xfrm>
            <a:off x="6300788" y="5734050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245" name="WordArt 29"/>
          <p:cNvSpPr>
            <a:spLocks noChangeArrowheads="1" noChangeShapeType="1" noTextEdit="1"/>
          </p:cNvSpPr>
          <p:nvPr/>
        </p:nvSpPr>
        <p:spPr bwMode="auto">
          <a:xfrm>
            <a:off x="7812088" y="5734050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246" name="WordArt 30"/>
          <p:cNvSpPr>
            <a:spLocks noChangeArrowheads="1" noChangeShapeType="1" noTextEdit="1"/>
          </p:cNvSpPr>
          <p:nvPr/>
        </p:nvSpPr>
        <p:spPr bwMode="auto">
          <a:xfrm>
            <a:off x="7740650" y="4724400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47" name="WordArt 31"/>
          <p:cNvSpPr>
            <a:spLocks noChangeArrowheads="1" noChangeShapeType="1" noTextEdit="1"/>
          </p:cNvSpPr>
          <p:nvPr/>
        </p:nvSpPr>
        <p:spPr bwMode="auto">
          <a:xfrm>
            <a:off x="7740650" y="3716338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10336"/>
            <a:ext cx="2196889" cy="1368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" y="116632"/>
            <a:ext cx="1153053" cy="12992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59" y="122726"/>
            <a:ext cx="1153053" cy="1299212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12" y="124900"/>
            <a:ext cx="11525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4900"/>
            <a:ext cx="11525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24900"/>
            <a:ext cx="11525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4900"/>
            <a:ext cx="11525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760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6994E-6 L -0.60642 0.23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11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36994E-6 L -0.37795 0.23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1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-0.14184 0.250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6994E-6 L 0.08177 0.2501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1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93802E-7 L -0.16545 6.93802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93802E-7 L 0.16545 6.93802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8035E-8 L 0.33385 0.240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8125 -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54209E-6 L -0.18107 -4.54209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 animBg="1"/>
      <p:bldP spid="9241" grpId="1" animBg="1"/>
      <p:bldP spid="9243" grpId="0" animBg="1"/>
      <p:bldP spid="9243" grpId="1" animBg="1"/>
      <p:bldP spid="9244" grpId="0" animBg="1"/>
      <p:bldP spid="9245" grpId="0" animBg="1"/>
      <p:bldP spid="9246" grpId="0" animBg="1"/>
      <p:bldP spid="9246" grpId="1" animBg="1"/>
      <p:bldP spid="9247" grpId="0" animBg="1"/>
      <p:bldP spid="9247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301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Интернет-ресурсы: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Пользователь</cp:lastModifiedBy>
  <cp:revision>73</cp:revision>
  <dcterms:created xsi:type="dcterms:W3CDTF">2014-03-12T17:40:14Z</dcterms:created>
  <dcterms:modified xsi:type="dcterms:W3CDTF">2014-06-25T12:38:11Z</dcterms:modified>
</cp:coreProperties>
</file>