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8" r:id="rId17"/>
    <p:sldId id="279" r:id="rId18"/>
    <p:sldId id="280" r:id="rId19"/>
    <p:sldId id="281" r:id="rId20"/>
    <p:sldId id="282" r:id="rId21"/>
    <p:sldId id="272" r:id="rId22"/>
    <p:sldId id="274" r:id="rId23"/>
    <p:sldId id="273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9900"/>
    <a:srgbClr val="996633"/>
    <a:srgbClr val="FFFF00"/>
    <a:srgbClr val="9C8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8A24-E307-4386-8148-4490B276074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4141-6F20-44FE-8041-BFC008E97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3;&#1080;&#1077;&#1085;&#1090;\Downloads\&#1087;&#1090;&#1080;&#1094;&#1099;%20&#1087;&#1077;&#1085;&#1080;&#1077;%20&#1087;&#1090;&#1080;&#1094;%20&#1074;%20&#1074;&#1077;&#1089;&#1077;&#1085;&#1085;&#1077;&#1084;%20&#1083;&#1077;&#1089;&#1091;.mp3" TargetMode="Externa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3;&#1080;&#1077;&#1085;&#1090;\Downloads\&#1042;&#1086;&#1083;&#1096;&#1077;&#1073;&#1085;&#1072;&#1103;%20&#1084;&#1091;&#1079;&#1099;&#1082;&#1072;%20-%20&#1083;&#1077;&#1075;&#1082;&#1072;&#1103;%20&#1082;&#1088;&#1072;&#1089;&#1080;&#1074;&#1072;&#1103;%20&#1084;&#1077;&#1083;&#1086;&#1076;&#1080;&#1103;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tvoyrebenok.ru/images/presentation/school/b/015.jpg"/>
          <p:cNvPicPr>
            <a:picLocks noChangeAspect="1" noChangeArrowheads="1"/>
          </p:cNvPicPr>
          <p:nvPr/>
        </p:nvPicPr>
        <p:blipFill>
          <a:blip r:embed="rId2"/>
          <a:srcRect b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85720" y="0"/>
            <a:ext cx="8858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Урок матэматыкі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ў 1 класе</a:t>
            </a:r>
            <a:endParaRPr kumimoji="0" lang="be-BY" sz="9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1269" name="Picture 5" descr="http://www.roditeli.ua/uploads/m_pages/7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857500" cy="2857500"/>
          </a:xfrm>
          <a:prstGeom prst="rect">
            <a:avLst/>
          </a:prstGeom>
          <a:noFill/>
        </p:spPr>
      </p:pic>
      <p:pic>
        <p:nvPicPr>
          <p:cNvPr id="11273" name="Picture 9" descr="http://2.bp.blogspot.com/-P-B8lWzFurw/Tg9Fa5jQopI/AAAAAAAAAJo/JqdbvkFAaVU/s320/dissertatsiya-diplom-master-prorector-refer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71810"/>
            <a:ext cx="2886075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…+1= 7   	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2+…=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lang="be-BY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+3= 9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57158" y="0"/>
            <a:ext cx="6976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be-BY" sz="9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00166" y="1285860"/>
            <a:ext cx="6976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be-BY" sz="9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5720" y="2643182"/>
            <a:ext cx="6976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be-BY" sz="9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342686" y="0"/>
            <a:ext cx="48013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be-BY" sz="8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5+… = 9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be-BY" sz="8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…+4 = 9	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be-BY" sz="8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6+… = 9 </a:t>
            </a:r>
            <a:endParaRPr kumimoji="0" lang="be-BY" sz="11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be-BY" sz="9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28586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be-BY" sz="9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2571744"/>
            <a:ext cx="14670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3</a:t>
            </a:r>
            <a:endParaRPr kumimoji="0" lang="be-BY" sz="9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9" name="Picture 9" descr="http://go1.imgsmail.ru/imgpreview?key=40a8d75d29291214&amp;mb=imgdb_preview_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024" y="4357694"/>
            <a:ext cx="3065609" cy="2285992"/>
          </a:xfrm>
          <a:prstGeom prst="rect">
            <a:avLst/>
          </a:prstGeom>
          <a:noFill/>
        </p:spPr>
      </p:pic>
      <p:pic>
        <p:nvPicPr>
          <p:cNvPr id="25611" name="Picture 11" descr="http://koko.by/uploads/images/00/00/01/2013/01/20/9bdc6558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00570"/>
            <a:ext cx="355638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gribnik-club.ru/images/opisanie-gribov/smorchok.jpg"/>
          <p:cNvPicPr>
            <a:picLocks noChangeAspect="1" noChangeArrowheads="1"/>
          </p:cNvPicPr>
          <p:nvPr/>
        </p:nvPicPr>
        <p:blipFill>
          <a:blip r:embed="rId2"/>
          <a:srcRect l="8695"/>
          <a:stretch>
            <a:fillRect/>
          </a:stretch>
        </p:blipFill>
        <p:spPr bwMode="auto">
          <a:xfrm>
            <a:off x="0" y="0"/>
            <a:ext cx="4643438" cy="3714776"/>
          </a:xfrm>
          <a:prstGeom prst="rect">
            <a:avLst/>
          </a:prstGeom>
          <a:noFill/>
        </p:spPr>
      </p:pic>
      <p:pic>
        <p:nvPicPr>
          <p:cNvPr id="26632" name="Picture 8" descr="http://f3.s.qip.ru/avp9HpiK.jpg"/>
          <p:cNvPicPr>
            <a:picLocks noChangeAspect="1" noChangeArrowheads="1"/>
          </p:cNvPicPr>
          <p:nvPr/>
        </p:nvPicPr>
        <p:blipFill>
          <a:blip r:embed="rId3"/>
          <a:srcRect l="6760"/>
          <a:stretch>
            <a:fillRect/>
          </a:stretch>
        </p:blipFill>
        <p:spPr bwMode="auto">
          <a:xfrm>
            <a:off x="4714876" y="0"/>
            <a:ext cx="4429124" cy="3714752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85786" y="3786190"/>
            <a:ext cx="44291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Смаржкі</a:t>
            </a:r>
            <a:endParaRPr kumimoji="0" lang="be-BY" sz="66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857628"/>
            <a:ext cx="18142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5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Радкі</a:t>
            </a:r>
            <a:endParaRPr kumimoji="0" lang="be-BY" sz="66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071670" y="5286388"/>
            <a:ext cx="74295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14 - 4 = 10 (г.)</a:t>
            </a:r>
            <a:endParaRPr kumimoji="0" lang="be-BY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ofrecmuz.ru/images/statiy/zayc_rusa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14752"/>
            <a:ext cx="4214810" cy="2928933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2844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+1= 5	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9 - 1= 8	 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7 - 1= 6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</a:t>
            </a: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0" y="0"/>
            <a:ext cx="50006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be-BY" sz="8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-1= 9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+ 2= 8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be-BY" sz="8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8 - 3 = 5</a:t>
            </a:r>
            <a:endParaRPr kumimoji="0" lang="be-BY" sz="8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aif.ru/005/623/399e53221ec97dd5761408ba757dc9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8" name="Picture 6" descr="http://slounik.org/img/vokladki/czyrvon.jpg"/>
          <p:cNvPicPr>
            <a:picLocks noChangeAspect="1" noChangeArrowheads="1"/>
          </p:cNvPicPr>
          <p:nvPr/>
        </p:nvPicPr>
        <p:blipFill>
          <a:blip r:embed="rId3"/>
          <a:srcRect l="11111"/>
          <a:stretch>
            <a:fillRect/>
          </a:stretch>
        </p:blipFill>
        <p:spPr bwMode="auto">
          <a:xfrm>
            <a:off x="7215206" y="0"/>
            <a:ext cx="1928794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Самастойная работа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68680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група</a:t>
            </a:r>
          </a:p>
          <a:p>
            <a:pPr>
              <a:buNone/>
            </a:pPr>
            <a:r>
              <a:rPr lang="be-BY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7+3=10</a:t>
            </a:r>
          </a:p>
          <a:p>
            <a:pPr>
              <a:buNone/>
            </a:pPr>
            <a:r>
              <a:rPr lang="be-BY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4+5=9</a:t>
            </a:r>
          </a:p>
          <a:p>
            <a:pPr>
              <a:buNone/>
            </a:pPr>
            <a:r>
              <a:rPr lang="be-BY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8-3= 5</a:t>
            </a:r>
          </a:p>
          <a:p>
            <a:pPr>
              <a:buNone/>
            </a:pPr>
            <a:r>
              <a:rPr lang="be-BY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2+6=8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14612" y="642918"/>
            <a:ext cx="297337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6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група</a:t>
            </a:r>
            <a:endParaRPr kumimoji="0" lang="ru-RU" sz="6000" b="1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4+4=8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9-4 = 5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6+2=8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5- 2= 3</a:t>
            </a:r>
            <a:endParaRPr kumimoji="0" lang="be-BY" sz="6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819051" y="785794"/>
            <a:ext cx="332494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be-BY" sz="6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6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група</a:t>
            </a:r>
            <a:endParaRPr kumimoji="0" lang="ru-RU" sz="6000" b="1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6+2=3+5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lang="be-BY" sz="6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7+</a:t>
            </a: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1=2+6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9-5 =6-2</a:t>
            </a:r>
            <a:endParaRPr kumimoji="0" lang="be-BY" sz="66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50" y="214313"/>
            <a:ext cx="1785938" cy="16430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5072063"/>
            <a:ext cx="1428750" cy="141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85750" y="142875"/>
            <a:ext cx="1428750" cy="121443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500938" y="5286375"/>
            <a:ext cx="1500187" cy="142875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5608 -0.6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-0.75608 0.6930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8033 -0.7453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875 0.7456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3" y="5000625"/>
            <a:ext cx="1785937" cy="16430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63" y="285750"/>
            <a:ext cx="1428750" cy="141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7572375" y="5286375"/>
            <a:ext cx="1428750" cy="121443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14313" y="214313"/>
            <a:ext cx="1500187" cy="142875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77969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2 0.7351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945E-18 L -0.7875 -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158 -0.71412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5" name="Picture 9" descr="http://www.proza.ru/pics/2013/05/18/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02614" y="142852"/>
            <a:ext cx="90413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Чараўніца да нас завітала –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Усё ажыло, заспявала.</a:t>
            </a:r>
            <a:endParaRPr kumimoji="0" lang="be-BY" sz="6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ypriroda.ru/im/birds_les/big_ob-scvor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be-BY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якіх геаметрычных фігур складаецца домік шпака?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571868" y="1428736"/>
            <a:ext cx="2071702" cy="4857784"/>
            <a:chOff x="2857488" y="1071546"/>
            <a:chExt cx="2071702" cy="48577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57488" y="2714620"/>
              <a:ext cx="2071702" cy="2214578"/>
            </a:xfrm>
            <a:prstGeom prst="rect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2857488" y="1071546"/>
              <a:ext cx="2071702" cy="1643074"/>
            </a:xfrm>
            <a:prstGeom prst="triangl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357554" y="3286124"/>
              <a:ext cx="1071570" cy="10715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868" y="4929198"/>
              <a:ext cx="642942" cy="1000132"/>
            </a:xfrm>
            <a:prstGeom prst="rect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571636"/>
          </a:xfrm>
        </p:spPr>
        <p:txBody>
          <a:bodyPr>
            <a:noAutofit/>
          </a:bodyPr>
          <a:lstStyle/>
          <a:p>
            <a:r>
              <a:rPr lang="be-BY" sz="4800" b="1">
                <a:latin typeface="Times New Roman" pitchFamily="18" charset="0"/>
                <a:cs typeface="Times New Roman" pitchFamily="18" charset="0"/>
              </a:rPr>
              <a:t>Размяркуйце </a:t>
            </a:r>
            <a:r>
              <a:rPr lang="be-BY" sz="4800" b="1" smtClean="0">
                <a:latin typeface="Times New Roman" pitchFamily="18" charset="0"/>
                <a:cs typeface="Times New Roman" pitchFamily="18" charset="0"/>
              </a:rPr>
              <a:t>геаметрычныя </a:t>
            </a:r>
            <a:r>
              <a:rPr lang="be-BY" sz="4800" b="1" dirty="0">
                <a:latin typeface="Times New Roman" pitchFamily="18" charset="0"/>
                <a:cs typeface="Times New Roman" pitchFamily="18" charset="0"/>
              </a:rPr>
              <a:t>фігуры па </a:t>
            </a:r>
            <a:r>
              <a:rPr lang="be-BY" sz="4800" b="1" dirty="0" smtClean="0">
                <a:latin typeface="Times New Roman" pitchFamily="18" charset="0"/>
                <a:cs typeface="Times New Roman" pitchFamily="18" charset="0"/>
              </a:rPr>
              <a:t>форме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гур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78581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www.playcast.ru/uploads/2014/05/14/85860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-214338"/>
            <a:ext cx="353696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kohuku.ru/uploads/forum/images/2013-08/137639556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430"/>
            <a:ext cx="9144000" cy="6929430"/>
          </a:xfrm>
          <a:prstGeom prst="rect">
            <a:avLst/>
          </a:prstGeom>
          <a:noFill/>
        </p:spPr>
      </p:pic>
      <p:pic>
        <p:nvPicPr>
          <p:cNvPr id="6" name="птицы пение птиц в весеннем лес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1041776/data/images/img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214346" y="57148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Тэма ўрока: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“Знаходжанне невядомых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кампанентаў складання”</a:t>
            </a:r>
            <a:endParaRPr kumimoji="0" lang="be-BY" sz="6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6389" name="Picture 5" descr="http://900igr.net/datai/matematika/Istorija-pojavlenija-matematiki/0004-003-Razdely-matemat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876"/>
            <a:ext cx="3004067" cy="3067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975973/data/images/img1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5" name="Picture 2" descr="http://freelance.ru/img/portfolio/pics/00/0D/5D/8758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480" y="3643314"/>
            <a:ext cx="6605522" cy="3214687"/>
          </a:xfrm>
          <a:prstGeom prst="rect">
            <a:avLst/>
          </a:prstGeom>
          <a:noFill/>
        </p:spPr>
      </p:pic>
      <p:pic>
        <p:nvPicPr>
          <p:cNvPr id="6" name="Picture 4" descr="http://freelance.ru/img/portfolio/pics/00/09/C2/6396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1712344"/>
            <a:ext cx="2428892" cy="4928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1429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  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2069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-571536" y="500042"/>
            <a:ext cx="570220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8-3 =      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5+2=       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</a:t>
            </a: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    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</a:t>
            </a: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643438" y="500042"/>
            <a:ext cx="395492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5+4 =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2+3 =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9-1 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3+3 =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214678" y="428604"/>
            <a:ext cx="74892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800" b="1" i="0" u="non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be-BY" sz="8800" b="1" i="0" u="non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214678" y="1857364"/>
            <a:ext cx="74892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be-BY" sz="8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214678" y="3214686"/>
            <a:ext cx="74892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be-BY" sz="8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214678" y="4572008"/>
            <a:ext cx="96051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be-BY" sz="6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7500958" y="500042"/>
            <a:ext cx="74892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kumimoji="0" lang="be-BY" sz="8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7500958" y="1785926"/>
            <a:ext cx="74892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be-BY" sz="8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7500958" y="3143248"/>
            <a:ext cx="115127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be-BY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572396" y="4500570"/>
            <a:ext cx="74892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be-BY" sz="8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8728" y="214290"/>
            <a:ext cx="637866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3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4    2    3</a:t>
            </a:r>
            <a:endParaRPr kumimoji="0" lang="be-BY" sz="199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071934" y="3357562"/>
            <a:ext cx="10695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3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be-BY" sz="199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bfoto.ru/foto/spring/bfoto_ru_2829.jpg"/>
          <p:cNvPicPr>
            <a:picLocks noChangeAspect="1" noChangeArrowheads="1"/>
          </p:cNvPicPr>
          <p:nvPr/>
        </p:nvPicPr>
        <p:blipFill>
          <a:blip r:embed="rId2"/>
          <a:srcRect l="1572" t="3488" r="3280" b="11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g11.nnm.ru/1/e/d/4/1/f6531c352f893693e74d38b2a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9618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00100" y="3929066"/>
            <a:ext cx="74908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7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Фізкультхвілінка</a:t>
            </a:r>
            <a:endParaRPr kumimoji="0" lang="be-BY" sz="8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Волшебная музыка - легкая красивая мелоди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571480" cy="57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lobalresearch.ca/wp-content/uploads/2013/10/Badg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071801" cy="2643182"/>
          </a:xfrm>
          <a:prstGeom prst="rect">
            <a:avLst/>
          </a:prstGeom>
          <a:noFill/>
        </p:spPr>
      </p:pic>
      <p:pic>
        <p:nvPicPr>
          <p:cNvPr id="24580" name="Picture 4" descr="http://ebftour.ru/images/load/2013/07/los_1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3286148" cy="3000372"/>
          </a:xfrm>
          <a:prstGeom prst="rect">
            <a:avLst/>
          </a:prstGeom>
          <a:noFill/>
        </p:spPr>
      </p:pic>
      <p:pic>
        <p:nvPicPr>
          <p:cNvPr id="24582" name="Picture 6" descr="http://iohotnik.ru/wp-content/uploads/2015/02/kosulya.jpg"/>
          <p:cNvPicPr>
            <a:picLocks noChangeAspect="1" noChangeArrowheads="1"/>
          </p:cNvPicPr>
          <p:nvPr/>
        </p:nvPicPr>
        <p:blipFill>
          <a:blip r:embed="rId4"/>
          <a:srcRect r="21568"/>
          <a:stretch>
            <a:fillRect/>
          </a:stretch>
        </p:blipFill>
        <p:spPr bwMode="auto">
          <a:xfrm>
            <a:off x="6286512" y="0"/>
            <a:ext cx="2857488" cy="2343173"/>
          </a:xfrm>
          <a:prstGeom prst="rect">
            <a:avLst/>
          </a:prstGeom>
          <a:noFill/>
        </p:spPr>
      </p:pic>
      <p:pic>
        <p:nvPicPr>
          <p:cNvPr id="24584" name="Picture 8" descr="http://img0.liveinternet.ru/images/attach/c/6/90/72/90072850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2643182"/>
            <a:ext cx="3000365" cy="2143140"/>
          </a:xfrm>
          <a:prstGeom prst="rect">
            <a:avLst/>
          </a:prstGeom>
          <a:noFill/>
        </p:spPr>
      </p:pic>
      <p:pic>
        <p:nvPicPr>
          <p:cNvPr id="24586" name="Picture 10" descr="http://farm7.staticflickr.com/6144/5995498452_2d865419e1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000373"/>
            <a:ext cx="3065340" cy="3857628"/>
          </a:xfrm>
          <a:prstGeom prst="rect">
            <a:avLst/>
          </a:prstGeom>
          <a:noFill/>
        </p:spPr>
      </p:pic>
      <p:pic>
        <p:nvPicPr>
          <p:cNvPr id="24588" name="Picture 12" descr="https://83.img.avito.st/640x480/1818651783.jpg"/>
          <p:cNvPicPr>
            <a:picLocks noChangeAspect="1" noChangeArrowheads="1"/>
          </p:cNvPicPr>
          <p:nvPr/>
        </p:nvPicPr>
        <p:blipFill>
          <a:blip r:embed="rId7"/>
          <a:srcRect l="15203" r="8784" b="5139"/>
          <a:stretch>
            <a:fillRect/>
          </a:stretch>
        </p:blipFill>
        <p:spPr bwMode="auto">
          <a:xfrm>
            <a:off x="6000760" y="2285993"/>
            <a:ext cx="3143240" cy="2286016"/>
          </a:xfrm>
          <a:prstGeom prst="rect">
            <a:avLst/>
          </a:prstGeom>
          <a:noFill/>
        </p:spPr>
      </p:pic>
      <p:pic>
        <p:nvPicPr>
          <p:cNvPr id="24590" name="Picture 14" descr="http://otvet.imgsmail.ru/download/6d36c137a822962e30e81ed94f226217_h-875.jpg"/>
          <p:cNvPicPr>
            <a:picLocks noChangeAspect="1" noChangeArrowheads="1"/>
          </p:cNvPicPr>
          <p:nvPr/>
        </p:nvPicPr>
        <p:blipFill>
          <a:blip r:embed="rId8"/>
          <a:srcRect r="5525"/>
          <a:stretch>
            <a:fillRect/>
          </a:stretch>
        </p:blipFill>
        <p:spPr bwMode="auto">
          <a:xfrm>
            <a:off x="6000760" y="4429132"/>
            <a:ext cx="3143240" cy="2428868"/>
          </a:xfrm>
          <a:prstGeom prst="rect">
            <a:avLst/>
          </a:prstGeom>
          <a:noFill/>
        </p:spPr>
      </p:pic>
      <p:pic>
        <p:nvPicPr>
          <p:cNvPr id="24592" name="Picture 16" descr="http://zooclub.ru/skat/img.php?h=700&amp;img=./attach/12000/12604.jpg&amp;w=700"/>
          <p:cNvPicPr>
            <a:picLocks noChangeAspect="1" noChangeArrowheads="1"/>
          </p:cNvPicPr>
          <p:nvPr/>
        </p:nvPicPr>
        <p:blipFill>
          <a:blip r:embed="rId9"/>
          <a:srcRect l="6472"/>
          <a:stretch>
            <a:fillRect/>
          </a:stretch>
        </p:blipFill>
        <p:spPr bwMode="auto">
          <a:xfrm>
            <a:off x="0" y="4786322"/>
            <a:ext cx="3071802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139</Words>
  <Application>Microsoft Office PowerPoint</Application>
  <PresentationFormat>Экран (4:3)</PresentationFormat>
  <Paragraphs>66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Самастойная работа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 якіх геаметрычных фігур складаецца домік шпака? </vt:lpstr>
      <vt:lpstr>Размяркуйце геаметрычныя фігуры па форме</vt:lpstr>
      <vt:lpstr>Слайд 24</vt:lpstr>
      <vt:lpstr>Слайд 25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Клиент</dc:creator>
  <cp:lastModifiedBy>Клиент</cp:lastModifiedBy>
  <cp:revision>64</cp:revision>
  <dcterms:created xsi:type="dcterms:W3CDTF">2016-02-27T12:22:58Z</dcterms:created>
  <dcterms:modified xsi:type="dcterms:W3CDTF">2016-02-28T09:58:21Z</dcterms:modified>
</cp:coreProperties>
</file>